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3F591A-5910-41EF-B9C0-DB424C133D0D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A63E7B-F84F-4FDB-BB48-C2D9AC182E66}">
      <dgm:prSet phldrT="[Text]"/>
      <dgm:spPr/>
      <dgm:t>
        <a:bodyPr/>
        <a:lstStyle/>
        <a:p>
          <a:r>
            <a:rPr lang="en-US" dirty="0"/>
            <a:t>Cycle 0 image Acquire</a:t>
          </a:r>
        </a:p>
      </dgm:t>
    </dgm:pt>
    <dgm:pt modelId="{F3B97182-AC2E-43B1-9C95-28CC6769DB34}" type="parTrans" cxnId="{41E86262-BCFC-41D5-BC3B-6A816E30AB28}">
      <dgm:prSet/>
      <dgm:spPr/>
      <dgm:t>
        <a:bodyPr/>
        <a:lstStyle/>
        <a:p>
          <a:endParaRPr lang="en-US"/>
        </a:p>
      </dgm:t>
    </dgm:pt>
    <dgm:pt modelId="{20906F7E-5292-4C25-8A38-A64A2249ECE5}" type="sibTrans" cxnId="{41E86262-BCFC-41D5-BC3B-6A816E30AB28}">
      <dgm:prSet/>
      <dgm:spPr/>
      <dgm:t>
        <a:bodyPr/>
        <a:lstStyle/>
        <a:p>
          <a:endParaRPr lang="en-US"/>
        </a:p>
      </dgm:t>
    </dgm:pt>
    <dgm:pt modelId="{969C4847-28CB-475E-A7AC-A86CBDA75FA6}">
      <dgm:prSet phldrT="[Text]"/>
      <dgm:spPr/>
      <dgm:t>
        <a:bodyPr/>
        <a:lstStyle/>
        <a:p>
          <a:r>
            <a:rPr lang="en-US" dirty="0"/>
            <a:t>Segment via </a:t>
          </a:r>
          <a:r>
            <a:rPr lang="en-US" dirty="0" err="1"/>
            <a:t>StarDist</a:t>
          </a:r>
          <a:r>
            <a:rPr lang="en-US" dirty="0"/>
            <a:t> to generate mask</a:t>
          </a:r>
        </a:p>
      </dgm:t>
    </dgm:pt>
    <dgm:pt modelId="{1D600B15-3693-441B-BFFF-EC226C9E9B60}" type="parTrans" cxnId="{766D71E5-4A98-430A-8B7C-78765707B1C4}">
      <dgm:prSet/>
      <dgm:spPr/>
      <dgm:t>
        <a:bodyPr/>
        <a:lstStyle/>
        <a:p>
          <a:endParaRPr lang="en-US"/>
        </a:p>
      </dgm:t>
    </dgm:pt>
    <dgm:pt modelId="{CEB97D97-1491-461D-8905-E72D2B910775}" type="sibTrans" cxnId="{766D71E5-4A98-430A-8B7C-78765707B1C4}">
      <dgm:prSet/>
      <dgm:spPr/>
      <dgm:t>
        <a:bodyPr/>
        <a:lstStyle/>
        <a:p>
          <a:endParaRPr lang="en-US"/>
        </a:p>
      </dgm:t>
    </dgm:pt>
    <dgm:pt modelId="{E5440A06-5BEA-424E-B024-3B5B6391E3C7}">
      <dgm:prSet phldrT="[Text]"/>
      <dgm:spPr/>
      <dgm:t>
        <a:bodyPr/>
        <a:lstStyle/>
        <a:p>
          <a:r>
            <a:rPr lang="en-US" dirty="0"/>
            <a:t>Calculate </a:t>
          </a:r>
          <a:r>
            <a:rPr lang="en-US" dirty="0" err="1"/>
            <a:t>brenner</a:t>
          </a:r>
          <a:r>
            <a:rPr lang="en-US" dirty="0"/>
            <a:t> score on masked nuclei images from z-stack n and find highest value</a:t>
          </a:r>
        </a:p>
      </dgm:t>
    </dgm:pt>
    <dgm:pt modelId="{D149C87E-06F1-4DFC-BA44-BB29DCDAB957}" type="parTrans" cxnId="{C0549DA3-43A0-4B16-9D73-96273887974A}">
      <dgm:prSet/>
      <dgm:spPr/>
      <dgm:t>
        <a:bodyPr/>
        <a:lstStyle/>
        <a:p>
          <a:endParaRPr lang="en-US"/>
        </a:p>
      </dgm:t>
    </dgm:pt>
    <dgm:pt modelId="{66312392-AE64-40BF-B2A6-988B888E2A27}" type="sibTrans" cxnId="{C0549DA3-43A0-4B16-9D73-96273887974A}">
      <dgm:prSet/>
      <dgm:spPr/>
      <dgm:t>
        <a:bodyPr/>
        <a:lstStyle/>
        <a:p>
          <a:endParaRPr lang="en-US"/>
        </a:p>
      </dgm:t>
    </dgm:pt>
    <dgm:pt modelId="{F7DAB2D1-5A95-4D1B-93E1-67443318BF02}">
      <dgm:prSet/>
      <dgm:spPr/>
      <dgm:t>
        <a:bodyPr/>
        <a:lstStyle/>
        <a:p>
          <a:r>
            <a:rPr lang="en-US" dirty="0"/>
            <a:t>Shift position in focus map to center the highest </a:t>
          </a:r>
          <a:r>
            <a:rPr lang="en-US" dirty="0" err="1"/>
            <a:t>brenner</a:t>
          </a:r>
          <a:r>
            <a:rPr lang="en-US" dirty="0"/>
            <a:t> score slice</a:t>
          </a:r>
        </a:p>
      </dgm:t>
    </dgm:pt>
    <dgm:pt modelId="{09658930-6725-45C4-B947-196EF68CD6D8}" type="parTrans" cxnId="{81B657DD-AB10-4EBD-A2AD-B988D8C682B6}">
      <dgm:prSet/>
      <dgm:spPr/>
      <dgm:t>
        <a:bodyPr/>
        <a:lstStyle/>
        <a:p>
          <a:endParaRPr lang="en-US"/>
        </a:p>
      </dgm:t>
    </dgm:pt>
    <dgm:pt modelId="{0DAB5661-7E70-4093-887E-918608F4A56C}" type="sibTrans" cxnId="{81B657DD-AB10-4EBD-A2AD-B988D8C682B6}">
      <dgm:prSet/>
      <dgm:spPr/>
      <dgm:t>
        <a:bodyPr/>
        <a:lstStyle/>
        <a:p>
          <a:endParaRPr lang="en-US"/>
        </a:p>
      </dgm:t>
    </dgm:pt>
    <dgm:pt modelId="{B53EA33E-FAFC-47A2-8C80-07AA48A9B934}">
      <dgm:prSet/>
      <dgm:spPr/>
      <dgm:t>
        <a:bodyPr/>
        <a:lstStyle/>
        <a:p>
          <a:r>
            <a:rPr lang="en-US" dirty="0"/>
            <a:t>Acquire cycle n z-stack (if n=0, use cycle 0 image stack instead) </a:t>
          </a:r>
        </a:p>
      </dgm:t>
    </dgm:pt>
    <dgm:pt modelId="{99876B86-52D8-4F0F-B8B6-B3328C1F2BE9}" type="parTrans" cxnId="{A096BADC-8EE2-4435-84C0-7E40863FBA6C}">
      <dgm:prSet/>
      <dgm:spPr/>
      <dgm:t>
        <a:bodyPr/>
        <a:lstStyle/>
        <a:p>
          <a:endParaRPr lang="en-US"/>
        </a:p>
      </dgm:t>
    </dgm:pt>
    <dgm:pt modelId="{A8AC078D-1285-4C41-90C6-058EFF57235E}" type="sibTrans" cxnId="{A096BADC-8EE2-4435-84C0-7E40863FBA6C}">
      <dgm:prSet/>
      <dgm:spPr/>
      <dgm:t>
        <a:bodyPr/>
        <a:lstStyle/>
        <a:p>
          <a:endParaRPr lang="en-US"/>
        </a:p>
      </dgm:t>
    </dgm:pt>
    <dgm:pt modelId="{7814EFAB-1339-4D69-BC00-A195F0A66D86}" type="pres">
      <dgm:prSet presAssocID="{993F591A-5910-41EF-B9C0-DB424C133D0D}" presName="Name0" presStyleCnt="0">
        <dgm:presLayoutVars>
          <dgm:dir/>
          <dgm:resizeHandles val="exact"/>
        </dgm:presLayoutVars>
      </dgm:prSet>
      <dgm:spPr/>
    </dgm:pt>
    <dgm:pt modelId="{E3FAFD57-99D4-4C41-900D-CE213D95CB24}" type="pres">
      <dgm:prSet presAssocID="{9DA63E7B-F84F-4FDB-BB48-C2D9AC182E66}" presName="composite" presStyleCnt="0"/>
      <dgm:spPr/>
    </dgm:pt>
    <dgm:pt modelId="{DD74D223-7CA4-47C5-B1E8-B66E8E807243}" type="pres">
      <dgm:prSet presAssocID="{9DA63E7B-F84F-4FDB-BB48-C2D9AC182E66}" presName="imagSh" presStyleLbl="bgImgPlace1" presStyleIdx="0" presStyleCnt="5" custScaleX="111359" custScaleY="10357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8542DB4-282F-4C80-8E31-9B61D58B60E4}" type="pres">
      <dgm:prSet presAssocID="{9DA63E7B-F84F-4FDB-BB48-C2D9AC182E66}" presName="txNode" presStyleLbl="node1" presStyleIdx="0" presStyleCnt="5" custScaleX="67337" custScaleY="60466" custLinFactNeighborX="-14797" custLinFactNeighborY="31081">
        <dgm:presLayoutVars>
          <dgm:bulletEnabled val="1"/>
        </dgm:presLayoutVars>
      </dgm:prSet>
      <dgm:spPr/>
    </dgm:pt>
    <dgm:pt modelId="{83734B94-C313-4DAF-9160-676E87063606}" type="pres">
      <dgm:prSet presAssocID="{20906F7E-5292-4C25-8A38-A64A2249ECE5}" presName="sibTrans" presStyleLbl="sibTrans2D1" presStyleIdx="0" presStyleCnt="4"/>
      <dgm:spPr/>
    </dgm:pt>
    <dgm:pt modelId="{3EFD1D34-4E3C-479F-B742-013FDC5E669D}" type="pres">
      <dgm:prSet presAssocID="{20906F7E-5292-4C25-8A38-A64A2249ECE5}" presName="connTx" presStyleLbl="sibTrans2D1" presStyleIdx="0" presStyleCnt="4"/>
      <dgm:spPr/>
    </dgm:pt>
    <dgm:pt modelId="{C92F93C7-2268-4B34-BBBF-D88EE36704FC}" type="pres">
      <dgm:prSet presAssocID="{969C4847-28CB-475E-A7AC-A86CBDA75FA6}" presName="composite" presStyleCnt="0"/>
      <dgm:spPr/>
    </dgm:pt>
    <dgm:pt modelId="{01D47EE4-EF58-43A2-A33D-4672E9F24E5B}" type="pres">
      <dgm:prSet presAssocID="{969C4847-28CB-475E-A7AC-A86CBDA75FA6}" presName="imagSh" presStyleLbl="bgImgPlace1" presStyleIdx="1" presStyleCnt="5" custScaleX="117135" custScaleY="103679" custLinFactNeighborX="-1364" custLinFactNeighborY="-104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A201662-16F9-4F53-8A73-A7B8EDE4ECAE}" type="pres">
      <dgm:prSet presAssocID="{969C4847-28CB-475E-A7AC-A86CBDA75FA6}" presName="txNode" presStyleLbl="node1" presStyleIdx="1" presStyleCnt="5" custScaleX="70422" custScaleY="57232" custLinFactNeighborX="-16124" custLinFactNeighborY="29279">
        <dgm:presLayoutVars>
          <dgm:bulletEnabled val="1"/>
        </dgm:presLayoutVars>
      </dgm:prSet>
      <dgm:spPr/>
    </dgm:pt>
    <dgm:pt modelId="{BB105255-A9ED-4CD1-BF0B-5F8F0915F0EC}" type="pres">
      <dgm:prSet presAssocID="{CEB97D97-1491-461D-8905-E72D2B910775}" presName="sibTrans" presStyleLbl="sibTrans2D1" presStyleIdx="1" presStyleCnt="4"/>
      <dgm:spPr/>
    </dgm:pt>
    <dgm:pt modelId="{B9CB09F5-1542-4DF7-BE6A-767CA7FA8830}" type="pres">
      <dgm:prSet presAssocID="{CEB97D97-1491-461D-8905-E72D2B910775}" presName="connTx" presStyleLbl="sibTrans2D1" presStyleIdx="1" presStyleCnt="4"/>
      <dgm:spPr/>
    </dgm:pt>
    <dgm:pt modelId="{170CFE82-6BD2-436C-85AA-CBE38B0AE4E8}" type="pres">
      <dgm:prSet presAssocID="{B53EA33E-FAFC-47A2-8C80-07AA48A9B934}" presName="composite" presStyleCnt="0"/>
      <dgm:spPr/>
    </dgm:pt>
    <dgm:pt modelId="{9911F0A7-F359-4A3E-B8A6-DFDB2154F489}" type="pres">
      <dgm:prSet presAssocID="{B53EA33E-FAFC-47A2-8C80-07AA48A9B934}" presName="imagSh" presStyleLbl="bgImgPlace1" presStyleIdx="2" presStyleCnt="5" custScaleX="119115" custScaleY="111122" custLinFactNeighborX="-106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52A63ED-AB24-4176-9378-EDB06A9D79EE}" type="pres">
      <dgm:prSet presAssocID="{B53EA33E-FAFC-47A2-8C80-07AA48A9B934}" presName="txNode" presStyleLbl="node1" presStyleIdx="2" presStyleCnt="5" custScaleX="98152" custScaleY="71098" custLinFactNeighborX="-17583" custLinFactNeighborY="36154">
        <dgm:presLayoutVars>
          <dgm:bulletEnabled val="1"/>
        </dgm:presLayoutVars>
      </dgm:prSet>
      <dgm:spPr/>
    </dgm:pt>
    <dgm:pt modelId="{DDB8AFD8-2488-4751-B580-24DC8E7CB8B5}" type="pres">
      <dgm:prSet presAssocID="{A8AC078D-1285-4C41-90C6-058EFF57235E}" presName="sibTrans" presStyleLbl="sibTrans2D1" presStyleIdx="2" presStyleCnt="4"/>
      <dgm:spPr/>
    </dgm:pt>
    <dgm:pt modelId="{D8A5D803-67B7-4C7E-B408-A29B0FD39755}" type="pres">
      <dgm:prSet presAssocID="{A8AC078D-1285-4C41-90C6-058EFF57235E}" presName="connTx" presStyleLbl="sibTrans2D1" presStyleIdx="2" presStyleCnt="4"/>
      <dgm:spPr/>
    </dgm:pt>
    <dgm:pt modelId="{79AD4C41-9F35-4F4B-ACA9-20D3BB36F947}" type="pres">
      <dgm:prSet presAssocID="{E5440A06-5BEA-424E-B024-3B5B6391E3C7}" presName="composite" presStyleCnt="0"/>
      <dgm:spPr/>
    </dgm:pt>
    <dgm:pt modelId="{943F77FB-FC4C-4D7B-B6DE-21F7145FDA83}" type="pres">
      <dgm:prSet presAssocID="{E5440A06-5BEA-424E-B024-3B5B6391E3C7}" presName="imagSh" presStyleLbl="bgImgPlace1" presStyleIdx="3" presStyleCnt="5" custScaleX="125332" custScaleY="116703" custLinFactNeighborX="-318" custLinFactNeighborY="-285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3AAEC910-D4EB-4834-859F-2AB19832F27A}" type="pres">
      <dgm:prSet presAssocID="{E5440A06-5BEA-424E-B024-3B5B6391E3C7}" presName="txNode" presStyleLbl="node1" presStyleIdx="3" presStyleCnt="5" custScaleX="96901" custScaleY="61928" custLinFactNeighborX="-1191" custLinFactNeighborY="36859">
        <dgm:presLayoutVars>
          <dgm:bulletEnabled val="1"/>
        </dgm:presLayoutVars>
      </dgm:prSet>
      <dgm:spPr/>
    </dgm:pt>
    <dgm:pt modelId="{540B113D-2DE7-4D15-9F3D-F177C5356B22}" type="pres">
      <dgm:prSet presAssocID="{66312392-AE64-40BF-B2A6-988B888E2A27}" presName="sibTrans" presStyleLbl="sibTrans2D1" presStyleIdx="3" presStyleCnt="4"/>
      <dgm:spPr/>
    </dgm:pt>
    <dgm:pt modelId="{0CDE9CEA-99FF-4DC0-8683-631C10527DD4}" type="pres">
      <dgm:prSet presAssocID="{66312392-AE64-40BF-B2A6-988B888E2A27}" presName="connTx" presStyleLbl="sibTrans2D1" presStyleIdx="3" presStyleCnt="4"/>
      <dgm:spPr/>
    </dgm:pt>
    <dgm:pt modelId="{4AEA4C98-194F-4316-A98C-4369C1DD3FA4}" type="pres">
      <dgm:prSet presAssocID="{F7DAB2D1-5A95-4D1B-93E1-67443318BF02}" presName="composite" presStyleCnt="0"/>
      <dgm:spPr/>
    </dgm:pt>
    <dgm:pt modelId="{B8F5C163-801F-4A4E-87B9-41BA37FF0B1C}" type="pres">
      <dgm:prSet presAssocID="{F7DAB2D1-5A95-4D1B-93E1-67443318BF02}" presName="imagSh" presStyleLbl="bgImgPlace1" presStyleIdx="4" presStyleCnt="5" custScaleX="129574" custScaleY="119305" custLinFactNeighborX="-6136" custLinFactNeighborY="-77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29E2513D-948F-440D-A88F-BBED1DAC0D8A}" type="pres">
      <dgm:prSet presAssocID="{F7DAB2D1-5A95-4D1B-93E1-67443318BF02}" presName="txNode" presStyleLbl="node1" presStyleIdx="4" presStyleCnt="5" custScaleX="76063" custScaleY="62618" custLinFactNeighborX="-10509" custLinFactNeighborY="33417">
        <dgm:presLayoutVars>
          <dgm:bulletEnabled val="1"/>
        </dgm:presLayoutVars>
      </dgm:prSet>
      <dgm:spPr/>
    </dgm:pt>
  </dgm:ptLst>
  <dgm:cxnLst>
    <dgm:cxn modelId="{739A9106-C594-4F68-A493-6DF5AE167818}" type="presOf" srcId="{993F591A-5910-41EF-B9C0-DB424C133D0D}" destId="{7814EFAB-1339-4D69-BC00-A195F0A66D86}" srcOrd="0" destOrd="0" presId="urn:microsoft.com/office/officeart/2005/8/layout/hProcess10"/>
    <dgm:cxn modelId="{9CB1C328-0286-4687-8B66-B3216D8F2EC4}" type="presOf" srcId="{66312392-AE64-40BF-B2A6-988B888E2A27}" destId="{540B113D-2DE7-4D15-9F3D-F177C5356B22}" srcOrd="0" destOrd="0" presId="urn:microsoft.com/office/officeart/2005/8/layout/hProcess10"/>
    <dgm:cxn modelId="{727ACC5C-8904-4141-993A-BE52BEF7D3E8}" type="presOf" srcId="{969C4847-28CB-475E-A7AC-A86CBDA75FA6}" destId="{CA201662-16F9-4F53-8A73-A7B8EDE4ECAE}" srcOrd="0" destOrd="0" presId="urn:microsoft.com/office/officeart/2005/8/layout/hProcess10"/>
    <dgm:cxn modelId="{12C76641-AEA4-49E0-BE44-000497AB5D4F}" type="presOf" srcId="{A8AC078D-1285-4C41-90C6-058EFF57235E}" destId="{DDB8AFD8-2488-4751-B580-24DC8E7CB8B5}" srcOrd="0" destOrd="0" presId="urn:microsoft.com/office/officeart/2005/8/layout/hProcess10"/>
    <dgm:cxn modelId="{41E86262-BCFC-41D5-BC3B-6A816E30AB28}" srcId="{993F591A-5910-41EF-B9C0-DB424C133D0D}" destId="{9DA63E7B-F84F-4FDB-BB48-C2D9AC182E66}" srcOrd="0" destOrd="0" parTransId="{F3B97182-AC2E-43B1-9C95-28CC6769DB34}" sibTransId="{20906F7E-5292-4C25-8A38-A64A2249ECE5}"/>
    <dgm:cxn modelId="{9A0A0C4C-A6F7-47FF-A48E-EDF2AA329AE7}" type="presOf" srcId="{20906F7E-5292-4C25-8A38-A64A2249ECE5}" destId="{83734B94-C313-4DAF-9160-676E87063606}" srcOrd="0" destOrd="0" presId="urn:microsoft.com/office/officeart/2005/8/layout/hProcess10"/>
    <dgm:cxn modelId="{60613A53-491D-446D-B1F8-9A814107B925}" type="presOf" srcId="{B53EA33E-FAFC-47A2-8C80-07AA48A9B934}" destId="{552A63ED-AB24-4176-9378-EDB06A9D79EE}" srcOrd="0" destOrd="0" presId="urn:microsoft.com/office/officeart/2005/8/layout/hProcess10"/>
    <dgm:cxn modelId="{0E9C0291-6199-4E13-AE00-F85F5230E381}" type="presOf" srcId="{CEB97D97-1491-461D-8905-E72D2B910775}" destId="{B9CB09F5-1542-4DF7-BE6A-767CA7FA8830}" srcOrd="1" destOrd="0" presId="urn:microsoft.com/office/officeart/2005/8/layout/hProcess10"/>
    <dgm:cxn modelId="{C1C28298-EF43-46C0-BE2F-D879242ECD19}" type="presOf" srcId="{F7DAB2D1-5A95-4D1B-93E1-67443318BF02}" destId="{29E2513D-948F-440D-A88F-BBED1DAC0D8A}" srcOrd="0" destOrd="0" presId="urn:microsoft.com/office/officeart/2005/8/layout/hProcess10"/>
    <dgm:cxn modelId="{9394709C-1C3D-439B-BA17-A8A7DB961F5E}" type="presOf" srcId="{A8AC078D-1285-4C41-90C6-058EFF57235E}" destId="{D8A5D803-67B7-4C7E-B408-A29B0FD39755}" srcOrd="1" destOrd="0" presId="urn:microsoft.com/office/officeart/2005/8/layout/hProcess10"/>
    <dgm:cxn modelId="{FBBAA5A2-F95B-4A4F-82B9-EDCCF9D89E12}" type="presOf" srcId="{66312392-AE64-40BF-B2A6-988B888E2A27}" destId="{0CDE9CEA-99FF-4DC0-8683-631C10527DD4}" srcOrd="1" destOrd="0" presId="urn:microsoft.com/office/officeart/2005/8/layout/hProcess10"/>
    <dgm:cxn modelId="{C0549DA3-43A0-4B16-9D73-96273887974A}" srcId="{993F591A-5910-41EF-B9C0-DB424C133D0D}" destId="{E5440A06-5BEA-424E-B024-3B5B6391E3C7}" srcOrd="3" destOrd="0" parTransId="{D149C87E-06F1-4DFC-BA44-BB29DCDAB957}" sibTransId="{66312392-AE64-40BF-B2A6-988B888E2A27}"/>
    <dgm:cxn modelId="{607E54CF-7C98-4E4E-B1B0-D854AC1FAA86}" type="presOf" srcId="{9DA63E7B-F84F-4FDB-BB48-C2D9AC182E66}" destId="{78542DB4-282F-4C80-8E31-9B61D58B60E4}" srcOrd="0" destOrd="0" presId="urn:microsoft.com/office/officeart/2005/8/layout/hProcess10"/>
    <dgm:cxn modelId="{2AB418D3-3107-42EA-BEBF-559AF4997170}" type="presOf" srcId="{CEB97D97-1491-461D-8905-E72D2B910775}" destId="{BB105255-A9ED-4CD1-BF0B-5F8F0915F0EC}" srcOrd="0" destOrd="0" presId="urn:microsoft.com/office/officeart/2005/8/layout/hProcess10"/>
    <dgm:cxn modelId="{A096BADC-8EE2-4435-84C0-7E40863FBA6C}" srcId="{993F591A-5910-41EF-B9C0-DB424C133D0D}" destId="{B53EA33E-FAFC-47A2-8C80-07AA48A9B934}" srcOrd="2" destOrd="0" parTransId="{99876B86-52D8-4F0F-B8B6-B3328C1F2BE9}" sibTransId="{A8AC078D-1285-4C41-90C6-058EFF57235E}"/>
    <dgm:cxn modelId="{81B657DD-AB10-4EBD-A2AD-B988D8C682B6}" srcId="{993F591A-5910-41EF-B9C0-DB424C133D0D}" destId="{F7DAB2D1-5A95-4D1B-93E1-67443318BF02}" srcOrd="4" destOrd="0" parTransId="{09658930-6725-45C4-B947-196EF68CD6D8}" sibTransId="{0DAB5661-7E70-4093-887E-918608F4A56C}"/>
    <dgm:cxn modelId="{766D71E5-4A98-430A-8B7C-78765707B1C4}" srcId="{993F591A-5910-41EF-B9C0-DB424C133D0D}" destId="{969C4847-28CB-475E-A7AC-A86CBDA75FA6}" srcOrd="1" destOrd="0" parTransId="{1D600B15-3693-441B-BFFF-EC226C9E9B60}" sibTransId="{CEB97D97-1491-461D-8905-E72D2B910775}"/>
    <dgm:cxn modelId="{5F71BCEC-5646-4A52-8175-E1776F2D30A0}" type="presOf" srcId="{E5440A06-5BEA-424E-B024-3B5B6391E3C7}" destId="{3AAEC910-D4EB-4834-859F-2AB19832F27A}" srcOrd="0" destOrd="0" presId="urn:microsoft.com/office/officeart/2005/8/layout/hProcess10"/>
    <dgm:cxn modelId="{20F436F7-53CC-4A43-BF17-FDEEE9F555A9}" type="presOf" srcId="{20906F7E-5292-4C25-8A38-A64A2249ECE5}" destId="{3EFD1D34-4E3C-479F-B742-013FDC5E669D}" srcOrd="1" destOrd="0" presId="urn:microsoft.com/office/officeart/2005/8/layout/hProcess10"/>
    <dgm:cxn modelId="{E11AE150-EF73-4F08-88C3-E565410133CD}" type="presParOf" srcId="{7814EFAB-1339-4D69-BC00-A195F0A66D86}" destId="{E3FAFD57-99D4-4C41-900D-CE213D95CB24}" srcOrd="0" destOrd="0" presId="urn:microsoft.com/office/officeart/2005/8/layout/hProcess10"/>
    <dgm:cxn modelId="{7E0AD446-D873-44B1-94DE-742A5B3968FE}" type="presParOf" srcId="{E3FAFD57-99D4-4C41-900D-CE213D95CB24}" destId="{DD74D223-7CA4-47C5-B1E8-B66E8E807243}" srcOrd="0" destOrd="0" presId="urn:microsoft.com/office/officeart/2005/8/layout/hProcess10"/>
    <dgm:cxn modelId="{951A8441-071C-431A-92E6-A7C0508936CE}" type="presParOf" srcId="{E3FAFD57-99D4-4C41-900D-CE213D95CB24}" destId="{78542DB4-282F-4C80-8E31-9B61D58B60E4}" srcOrd="1" destOrd="0" presId="urn:microsoft.com/office/officeart/2005/8/layout/hProcess10"/>
    <dgm:cxn modelId="{89E059B9-33E5-4D19-9B70-08D1B6CD6744}" type="presParOf" srcId="{7814EFAB-1339-4D69-BC00-A195F0A66D86}" destId="{83734B94-C313-4DAF-9160-676E87063606}" srcOrd="1" destOrd="0" presId="urn:microsoft.com/office/officeart/2005/8/layout/hProcess10"/>
    <dgm:cxn modelId="{C542FC16-01F2-4397-8803-EAA7082920DA}" type="presParOf" srcId="{83734B94-C313-4DAF-9160-676E87063606}" destId="{3EFD1D34-4E3C-479F-B742-013FDC5E669D}" srcOrd="0" destOrd="0" presId="urn:microsoft.com/office/officeart/2005/8/layout/hProcess10"/>
    <dgm:cxn modelId="{DAA8D546-D49C-4D95-8F78-9842E470C743}" type="presParOf" srcId="{7814EFAB-1339-4D69-BC00-A195F0A66D86}" destId="{C92F93C7-2268-4B34-BBBF-D88EE36704FC}" srcOrd="2" destOrd="0" presId="urn:microsoft.com/office/officeart/2005/8/layout/hProcess10"/>
    <dgm:cxn modelId="{A3FCF2EB-5C63-4222-B048-466B537F8DB1}" type="presParOf" srcId="{C92F93C7-2268-4B34-BBBF-D88EE36704FC}" destId="{01D47EE4-EF58-43A2-A33D-4672E9F24E5B}" srcOrd="0" destOrd="0" presId="urn:microsoft.com/office/officeart/2005/8/layout/hProcess10"/>
    <dgm:cxn modelId="{7A096B08-952B-4D04-8570-5893AF3B8E64}" type="presParOf" srcId="{C92F93C7-2268-4B34-BBBF-D88EE36704FC}" destId="{CA201662-16F9-4F53-8A73-A7B8EDE4ECAE}" srcOrd="1" destOrd="0" presId="urn:microsoft.com/office/officeart/2005/8/layout/hProcess10"/>
    <dgm:cxn modelId="{97871EF1-FCC2-4A56-A4F9-039DD4F6B8BE}" type="presParOf" srcId="{7814EFAB-1339-4D69-BC00-A195F0A66D86}" destId="{BB105255-A9ED-4CD1-BF0B-5F8F0915F0EC}" srcOrd="3" destOrd="0" presId="urn:microsoft.com/office/officeart/2005/8/layout/hProcess10"/>
    <dgm:cxn modelId="{AFE3D21A-6A96-4AD6-A1BD-4E07040DA3F6}" type="presParOf" srcId="{BB105255-A9ED-4CD1-BF0B-5F8F0915F0EC}" destId="{B9CB09F5-1542-4DF7-BE6A-767CA7FA8830}" srcOrd="0" destOrd="0" presId="urn:microsoft.com/office/officeart/2005/8/layout/hProcess10"/>
    <dgm:cxn modelId="{14B739ED-7C9F-43AA-ABBD-6C0EB4431A5A}" type="presParOf" srcId="{7814EFAB-1339-4D69-BC00-A195F0A66D86}" destId="{170CFE82-6BD2-436C-85AA-CBE38B0AE4E8}" srcOrd="4" destOrd="0" presId="urn:microsoft.com/office/officeart/2005/8/layout/hProcess10"/>
    <dgm:cxn modelId="{07298D79-1761-46E1-AADB-14F483C816DF}" type="presParOf" srcId="{170CFE82-6BD2-436C-85AA-CBE38B0AE4E8}" destId="{9911F0A7-F359-4A3E-B8A6-DFDB2154F489}" srcOrd="0" destOrd="0" presId="urn:microsoft.com/office/officeart/2005/8/layout/hProcess10"/>
    <dgm:cxn modelId="{1B4DBD4E-1B86-4FD9-8078-951CAF14A677}" type="presParOf" srcId="{170CFE82-6BD2-436C-85AA-CBE38B0AE4E8}" destId="{552A63ED-AB24-4176-9378-EDB06A9D79EE}" srcOrd="1" destOrd="0" presId="urn:microsoft.com/office/officeart/2005/8/layout/hProcess10"/>
    <dgm:cxn modelId="{5592A831-1A19-4105-9AFD-F630EB452360}" type="presParOf" srcId="{7814EFAB-1339-4D69-BC00-A195F0A66D86}" destId="{DDB8AFD8-2488-4751-B580-24DC8E7CB8B5}" srcOrd="5" destOrd="0" presId="urn:microsoft.com/office/officeart/2005/8/layout/hProcess10"/>
    <dgm:cxn modelId="{510FA509-4A04-49A6-94A7-01509DA815BF}" type="presParOf" srcId="{DDB8AFD8-2488-4751-B580-24DC8E7CB8B5}" destId="{D8A5D803-67B7-4C7E-B408-A29B0FD39755}" srcOrd="0" destOrd="0" presId="urn:microsoft.com/office/officeart/2005/8/layout/hProcess10"/>
    <dgm:cxn modelId="{9E89E2AF-8D8E-4BE4-9A34-C2B96777268C}" type="presParOf" srcId="{7814EFAB-1339-4D69-BC00-A195F0A66D86}" destId="{79AD4C41-9F35-4F4B-ACA9-20D3BB36F947}" srcOrd="6" destOrd="0" presId="urn:microsoft.com/office/officeart/2005/8/layout/hProcess10"/>
    <dgm:cxn modelId="{94DB86E8-646D-485D-BD23-068A201D8662}" type="presParOf" srcId="{79AD4C41-9F35-4F4B-ACA9-20D3BB36F947}" destId="{943F77FB-FC4C-4D7B-B6DE-21F7145FDA83}" srcOrd="0" destOrd="0" presId="urn:microsoft.com/office/officeart/2005/8/layout/hProcess10"/>
    <dgm:cxn modelId="{72E5B489-603D-4A00-AA2F-670BABA009EF}" type="presParOf" srcId="{79AD4C41-9F35-4F4B-ACA9-20D3BB36F947}" destId="{3AAEC910-D4EB-4834-859F-2AB19832F27A}" srcOrd="1" destOrd="0" presId="urn:microsoft.com/office/officeart/2005/8/layout/hProcess10"/>
    <dgm:cxn modelId="{5F3FDC91-08D3-44EF-842D-C0617C5101E0}" type="presParOf" srcId="{7814EFAB-1339-4D69-BC00-A195F0A66D86}" destId="{540B113D-2DE7-4D15-9F3D-F177C5356B22}" srcOrd="7" destOrd="0" presId="urn:microsoft.com/office/officeart/2005/8/layout/hProcess10"/>
    <dgm:cxn modelId="{A6CF750A-C297-4510-9CFA-83E92759562F}" type="presParOf" srcId="{540B113D-2DE7-4D15-9F3D-F177C5356B22}" destId="{0CDE9CEA-99FF-4DC0-8683-631C10527DD4}" srcOrd="0" destOrd="0" presId="urn:microsoft.com/office/officeart/2005/8/layout/hProcess10"/>
    <dgm:cxn modelId="{415F68FC-4B34-42AD-9628-F646A9FCB209}" type="presParOf" srcId="{7814EFAB-1339-4D69-BC00-A195F0A66D86}" destId="{4AEA4C98-194F-4316-A98C-4369C1DD3FA4}" srcOrd="8" destOrd="0" presId="urn:microsoft.com/office/officeart/2005/8/layout/hProcess10"/>
    <dgm:cxn modelId="{D7419D4A-BD3F-4D3F-80EB-12D14F159040}" type="presParOf" srcId="{4AEA4C98-194F-4316-A98C-4369C1DD3FA4}" destId="{B8F5C163-801F-4A4E-87B9-41BA37FF0B1C}" srcOrd="0" destOrd="0" presId="urn:microsoft.com/office/officeart/2005/8/layout/hProcess10"/>
    <dgm:cxn modelId="{6BA851EA-B43A-4989-84A2-4F17AB682AFA}" type="presParOf" srcId="{4AEA4C98-194F-4316-A98C-4369C1DD3FA4}" destId="{29E2513D-948F-440D-A88F-BBED1DAC0D8A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4D223-7CA4-47C5-B1E8-B66E8E807243}">
      <dsp:nvSpPr>
        <dsp:cNvPr id="0" name=""/>
        <dsp:cNvSpPr/>
      </dsp:nvSpPr>
      <dsp:spPr>
        <a:xfrm>
          <a:off x="2539" y="1591128"/>
          <a:ext cx="1753568" cy="16310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42DB4-282F-4C80-8E31-9B61D58B60E4}">
      <dsp:nvSpPr>
        <dsp:cNvPr id="0" name=""/>
        <dsp:cNvSpPr/>
      </dsp:nvSpPr>
      <dsp:spPr>
        <a:xfrm>
          <a:off x="372484" y="3364813"/>
          <a:ext cx="1060354" cy="9521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Cycle 0 image Acquire</a:t>
          </a:r>
        </a:p>
      </dsp:txBody>
      <dsp:txXfrm>
        <a:off x="400372" y="3392701"/>
        <a:ext cx="1004578" cy="896381"/>
      </dsp:txXfrm>
    </dsp:sp>
    <dsp:sp modelId="{83734B94-C313-4DAF-9160-676E87063606}">
      <dsp:nvSpPr>
        <dsp:cNvPr id="0" name=""/>
        <dsp:cNvSpPr/>
      </dsp:nvSpPr>
      <dsp:spPr>
        <a:xfrm rot="21595126">
          <a:off x="1962191" y="2215770"/>
          <a:ext cx="206083" cy="378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962191" y="2291490"/>
        <a:ext cx="144258" cy="227026"/>
      </dsp:txXfrm>
    </dsp:sp>
    <dsp:sp modelId="{01D47EE4-EF58-43A2-A33D-4672E9F24E5B}">
      <dsp:nvSpPr>
        <dsp:cNvPr id="0" name=""/>
        <dsp:cNvSpPr/>
      </dsp:nvSpPr>
      <dsp:spPr>
        <a:xfrm>
          <a:off x="2344916" y="1586939"/>
          <a:ext cx="1844523" cy="16326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1662-16F9-4F53-8A73-A7B8EDE4ECAE}">
      <dsp:nvSpPr>
        <dsp:cNvPr id="0" name=""/>
        <dsp:cNvSpPr/>
      </dsp:nvSpPr>
      <dsp:spPr>
        <a:xfrm>
          <a:off x="2736631" y="3375033"/>
          <a:ext cx="1108934" cy="9012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Segment via </a:t>
          </a:r>
          <a:r>
            <a:rPr lang="en-US" sz="1100" kern="1200" dirty="0" err="1"/>
            <a:t>StarDist</a:t>
          </a:r>
          <a:r>
            <a:rPr lang="en-US" sz="1100" kern="1200" dirty="0"/>
            <a:t> to generate mask</a:t>
          </a:r>
        </a:p>
      </dsp:txBody>
      <dsp:txXfrm>
        <a:off x="2763027" y="3401429"/>
        <a:ext cx="1056142" cy="848439"/>
      </dsp:txXfrm>
    </dsp:sp>
    <dsp:sp modelId="{BB105255-A9ED-4CD1-BF0B-5F8F0915F0EC}">
      <dsp:nvSpPr>
        <dsp:cNvPr id="0" name=""/>
        <dsp:cNvSpPr/>
      </dsp:nvSpPr>
      <dsp:spPr>
        <a:xfrm rot="21587823">
          <a:off x="4404703" y="2209655"/>
          <a:ext cx="215266" cy="378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404703" y="2285445"/>
        <a:ext cx="150686" cy="227026"/>
      </dsp:txXfrm>
    </dsp:sp>
    <dsp:sp modelId="{9911F0A7-F359-4A3E-B8A6-DFDB2154F489}">
      <dsp:nvSpPr>
        <dsp:cNvPr id="0" name=""/>
        <dsp:cNvSpPr/>
      </dsp:nvSpPr>
      <dsp:spPr>
        <a:xfrm>
          <a:off x="4804482" y="1519570"/>
          <a:ext cx="1875702" cy="174983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2A63ED-AB24-4176-9378-EDB06A9D79EE}">
      <dsp:nvSpPr>
        <dsp:cNvPr id="0" name=""/>
        <dsp:cNvSpPr/>
      </dsp:nvSpPr>
      <dsp:spPr>
        <a:xfrm>
          <a:off x="4965724" y="3348834"/>
          <a:ext cx="1545598" cy="1119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Acquire cycle n z-stack (if n=0, use cycle 0 image stack instead) </a:t>
          </a:r>
        </a:p>
      </dsp:txBody>
      <dsp:txXfrm>
        <a:off x="4998515" y="3381625"/>
        <a:ext cx="1480016" cy="1053997"/>
      </dsp:txXfrm>
    </dsp:sp>
    <dsp:sp modelId="{DDB8AFD8-2488-4751-B580-24DC8E7CB8B5}">
      <dsp:nvSpPr>
        <dsp:cNvPr id="0" name=""/>
        <dsp:cNvSpPr/>
      </dsp:nvSpPr>
      <dsp:spPr>
        <a:xfrm rot="17151">
          <a:off x="6929836" y="2211846"/>
          <a:ext cx="249657" cy="378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929836" y="2287335"/>
        <a:ext cx="174760" cy="227026"/>
      </dsp:txXfrm>
    </dsp:sp>
    <dsp:sp modelId="{943F77FB-FC4C-4D7B-B6DE-21F7145FDA83}">
      <dsp:nvSpPr>
        <dsp:cNvPr id="0" name=""/>
        <dsp:cNvSpPr/>
      </dsp:nvSpPr>
      <dsp:spPr>
        <a:xfrm>
          <a:off x="7393481" y="1488788"/>
          <a:ext cx="1973601" cy="183772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EC910-D4EB-4834-859F-2AB19832F27A}">
      <dsp:nvSpPr>
        <dsp:cNvPr id="0" name=""/>
        <dsp:cNvSpPr/>
      </dsp:nvSpPr>
      <dsp:spPr>
        <a:xfrm>
          <a:off x="7859932" y="3490206"/>
          <a:ext cx="1525898" cy="975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Calculate </a:t>
          </a:r>
          <a:r>
            <a:rPr lang="en-US" sz="1100" kern="1200" dirty="0" err="1"/>
            <a:t>brenner</a:t>
          </a:r>
          <a:r>
            <a:rPr lang="en-US" sz="1100" kern="1200" dirty="0"/>
            <a:t> score on masked nuclei images from z-stack n and find highest value</a:t>
          </a:r>
        </a:p>
      </dsp:txBody>
      <dsp:txXfrm>
        <a:off x="7888494" y="3518768"/>
        <a:ext cx="1468774" cy="918055"/>
      </dsp:txXfrm>
    </dsp:sp>
    <dsp:sp modelId="{540B113D-2DE7-4D15-9F3D-F177C5356B22}">
      <dsp:nvSpPr>
        <dsp:cNvPr id="0" name=""/>
        <dsp:cNvSpPr/>
      </dsp:nvSpPr>
      <dsp:spPr>
        <a:xfrm rot="21507019">
          <a:off x="9559955" y="2183934"/>
          <a:ext cx="192978" cy="378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559966" y="2260393"/>
        <a:ext cx="135085" cy="227026"/>
      </dsp:txXfrm>
    </dsp:sp>
    <dsp:sp modelId="{B8F5C163-801F-4A4E-87B9-41BA37FF0B1C}">
      <dsp:nvSpPr>
        <dsp:cNvPr id="0" name=""/>
        <dsp:cNvSpPr/>
      </dsp:nvSpPr>
      <dsp:spPr>
        <a:xfrm>
          <a:off x="9918248" y="1399093"/>
          <a:ext cx="2040399" cy="187869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E2513D-948F-440D-A88F-BBED1DAC0D8A}">
      <dsp:nvSpPr>
        <dsp:cNvPr id="0" name=""/>
        <dsp:cNvSpPr/>
      </dsp:nvSpPr>
      <dsp:spPr>
        <a:xfrm>
          <a:off x="10527052" y="3438099"/>
          <a:ext cx="1197762" cy="9860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Shift position in focus map to center the highest </a:t>
          </a:r>
          <a:r>
            <a:rPr lang="en-US" sz="1100" kern="1200" dirty="0" err="1"/>
            <a:t>brenner</a:t>
          </a:r>
          <a:r>
            <a:rPr lang="en-US" sz="1100" kern="1200" dirty="0"/>
            <a:t> score slice</a:t>
          </a:r>
        </a:p>
      </dsp:txBody>
      <dsp:txXfrm>
        <a:off x="10555932" y="3466979"/>
        <a:ext cx="1140002" cy="928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D85AC-1BFE-0A0C-C9AA-CCF3FDFD2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DEA4A8-37E1-DD0D-A5CA-1D301559F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BE1F8-BEDF-57FC-CBE0-050D67114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B802-16F2-40A5-8044-DB4E312D600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D9815-7AA7-74B2-BB54-F63D437FC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F9F94-240F-5AFD-8815-370055E51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99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C1C87-5460-CC1D-CD43-70E8EBECA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8C667-3F85-1AA7-14D8-3AFD87A30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B3EFD-BCE5-D108-326A-4EA3AD1E3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B802-16F2-40A5-8044-DB4E312D600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3666B-9D87-B120-1727-BB8433E24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10D65-4BB5-4BE0-2623-4BE9353D8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9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023C68-D82F-D519-B228-E9DF64682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63D0B-715A-CF0F-8B7A-6A0548532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04D52-A013-12B3-EDA5-7EC7027E0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B802-16F2-40A5-8044-DB4E312D600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A0076-11F8-B607-6720-E79063DD9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DA44A-5336-852C-DB6A-62234EEB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5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30DD-B684-CCE6-A8CF-F6013BA7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85406-E9C1-546D-7771-50A428B05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AAEC9-3143-3CB2-2B24-8ED22B593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B802-16F2-40A5-8044-DB4E312D600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131FC-660E-6BAB-CC30-9C68905A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467EF-EBFF-AB0B-C73A-6E31FE24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9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5AD4F-F6B9-C1FE-C304-DF8D77084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BD719-401F-51A6-91BF-6A8C77CAD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EA9C8-2DB2-CE0D-DD95-258E42BF5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B802-16F2-40A5-8044-DB4E312D600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84E27-3189-F3A1-A158-67F1F8C3E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91579-80DA-DCB3-0F0C-3D3FB734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40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D15CE-C5F1-64B3-E36F-334AE0A5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D9928-8A56-765C-D6DC-7846B695C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57B87-FFAE-054D-824F-CA5992D82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689EB-23EB-AD10-FF7C-B6E80209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B802-16F2-40A5-8044-DB4E312D600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0A5F1-7D7A-A5D9-1056-4B72C540D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E2E8C-8E56-DA7A-32E8-94D51415B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7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73062-AF25-3839-1760-AD36164BE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DEEFC-5752-CA45-F1DA-4E78DAE57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CCB71-EA02-53CD-7414-A57CD1F18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53CC35-BCF5-0C65-85DB-F15CDD36A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739879-883F-489E-90C1-BA074D44A7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EE4CAB-C39E-6CA1-42D5-10E86B393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B802-16F2-40A5-8044-DB4E312D600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952EE0-E0D5-90C9-F764-B73C08CD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24C15B-DF44-548A-00FB-D62B029E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36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FA8B-ABCC-145D-374F-A5382A93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28DBE9-9A8E-CB6C-0823-C3F5E99ED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B802-16F2-40A5-8044-DB4E312D600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F0530-FAA6-0498-6716-FBBC17B1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C4FD2-276C-62B5-FACA-60959176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7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AF8F4E-B20C-1008-97C2-9654566B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B802-16F2-40A5-8044-DB4E312D600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AA0AB-0770-281B-9B0D-DFF548E7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5D069-F070-A6D0-7E94-EB99FA67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30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6FA5E-4F57-AB8C-7DBA-F9BF5B66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D2401-ED86-7169-B85E-04EADBE01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57B0A-0232-0F7C-DE8A-82FB32189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7F485-285A-3597-E3AD-8FB02240E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B802-16F2-40A5-8044-DB4E312D600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C095E-4EA3-589F-D88C-D638BA171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EBDD-8274-12EB-88C0-1C31980D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67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5883-7547-74E6-9C97-A9BEC9446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511379-F927-4EE3-1947-29FE02800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2AF921-4708-C751-B30C-2F3583456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F4524A-6C6F-659D-28D4-277FD7061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B802-16F2-40A5-8044-DB4E312D600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8409A-F669-D2FF-D4FC-C80B4E9D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E4A4A-6242-407F-9D2E-E03B4C2F4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03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D25BF1-228E-E62F-04E9-9C8CF103C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3B88E-7D0A-8630-B04A-520EB7F51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28553-B486-0909-A524-9E569FE7A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5B802-16F2-40A5-8044-DB4E312D6004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F190A-EC12-5895-8FA5-3C7869D63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055FB-5F08-872D-D947-55107AC5B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7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967-D3C8-CD1A-2113-F2068E185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39350"/>
          </a:xfrm>
        </p:spPr>
        <p:txBody>
          <a:bodyPr>
            <a:normAutofit/>
          </a:bodyPr>
          <a:lstStyle/>
          <a:p>
            <a:r>
              <a:rPr lang="en-US" sz="4400" dirty="0"/>
              <a:t>Previous Cycle, Star-</a:t>
            </a:r>
            <a:r>
              <a:rPr lang="en-US" sz="4400" dirty="0" err="1"/>
              <a:t>Dist</a:t>
            </a:r>
            <a:r>
              <a:rPr lang="en-US" sz="4400" dirty="0"/>
              <a:t> Autofocus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4B1C3-3744-A35F-D6E1-C74266D261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63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0A3F9-3351-42B2-5EA1-423602AB1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913"/>
          </a:xfrm>
        </p:spPr>
        <p:txBody>
          <a:bodyPr>
            <a:normAutofit fontScale="90000"/>
          </a:bodyPr>
          <a:lstStyle/>
          <a:p>
            <a:r>
              <a:rPr lang="en-US" dirty="0"/>
              <a:t>Idea and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2345A-DDF7-5AA7-5052-2E12C9870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226"/>
            <a:ext cx="10515600" cy="3864634"/>
          </a:xfrm>
        </p:spPr>
        <p:txBody>
          <a:bodyPr>
            <a:normAutofit/>
          </a:bodyPr>
          <a:lstStyle/>
          <a:p>
            <a:r>
              <a:rPr lang="en-US" sz="1800" dirty="0"/>
              <a:t>To acquire data, we currently acquire </a:t>
            </a:r>
            <a:r>
              <a:rPr lang="en-US" sz="1800" dirty="0" err="1"/>
              <a:t>zstacks</a:t>
            </a:r>
            <a:r>
              <a:rPr lang="en-US" sz="1800" dirty="0"/>
              <a:t> about the approx. focus plane in order to make certain that the in focus image is captured. </a:t>
            </a:r>
          </a:p>
          <a:p>
            <a:r>
              <a:rPr lang="en-US" sz="1800" dirty="0"/>
              <a:t>An issue with this method is the focal plane shifts slowly over time leading to needing larger stacks or to adjust the center position of the z stack to be closer to the focal plane. </a:t>
            </a:r>
          </a:p>
          <a:p>
            <a:r>
              <a:rPr lang="en-US" sz="1800" dirty="0"/>
              <a:t>In the past strategies like triple image </a:t>
            </a:r>
            <a:r>
              <a:rPr lang="en-US" sz="1800" dirty="0" err="1"/>
              <a:t>brenner</a:t>
            </a:r>
            <a:r>
              <a:rPr lang="en-US" sz="1800" dirty="0"/>
              <a:t> score work well, but fail too often to be relied upon. A much larger scanning stack can be used, but it is very time consuming. </a:t>
            </a:r>
          </a:p>
          <a:p>
            <a:r>
              <a:rPr lang="en-US" sz="1800" dirty="0"/>
              <a:t>The presented method is based up using the prior cycle’s </a:t>
            </a:r>
            <a:r>
              <a:rPr lang="en-US" sz="1800" dirty="0" err="1"/>
              <a:t>dapi</a:t>
            </a:r>
            <a:r>
              <a:rPr lang="en-US" sz="1800" dirty="0"/>
              <a:t> images and recentering the stack on the most in focus image. </a:t>
            </a:r>
          </a:p>
          <a:p>
            <a:r>
              <a:rPr lang="en-US" sz="1800" dirty="0"/>
              <a:t>To find the true nuclei and not just junk plus </a:t>
            </a:r>
            <a:r>
              <a:rPr lang="en-US" sz="1800" dirty="0" err="1"/>
              <a:t>nuc</a:t>
            </a:r>
            <a:r>
              <a:rPr lang="en-US" sz="1800" dirty="0"/>
              <a:t> plus other stuff like autofluorescence, we employ the pretrained </a:t>
            </a:r>
            <a:r>
              <a:rPr lang="en-US" sz="1800" dirty="0" err="1"/>
              <a:t>stardist</a:t>
            </a:r>
            <a:r>
              <a:rPr lang="en-US" sz="1800" dirty="0"/>
              <a:t> network to identify nuclei. </a:t>
            </a:r>
          </a:p>
          <a:p>
            <a:r>
              <a:rPr lang="en-US" sz="1800" dirty="0"/>
              <a:t>Bonus info may be to use segmented binary version of </a:t>
            </a:r>
            <a:r>
              <a:rPr lang="en-US" sz="1800" dirty="0" err="1"/>
              <a:t>stardist</a:t>
            </a:r>
            <a:r>
              <a:rPr lang="en-US" sz="1800" dirty="0"/>
              <a:t> output to identify where tissue is and indicated those so only those area need to be acquired.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C7279-4D61-F5F7-C236-40804BCF5875}"/>
              </a:ext>
            </a:extLst>
          </p:cNvPr>
          <p:cNvSpPr txBox="1"/>
          <p:nvPr/>
        </p:nvSpPr>
        <p:spPr>
          <a:xfrm>
            <a:off x="910805" y="5477774"/>
            <a:ext cx="10370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Assumptions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Crux of this method working is that I have drift of &lt; 2-4um in a single cycle.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Cycle 0 in focus images are in initial stack. Aka, </a:t>
            </a:r>
            <a:r>
              <a:rPr lang="en-US" dirty="0" err="1"/>
              <a:t>micromagellan</a:t>
            </a:r>
            <a:r>
              <a:rPr lang="en-US" dirty="0"/>
              <a:t> surface is set in focus from the start. </a:t>
            </a:r>
          </a:p>
        </p:txBody>
      </p:sp>
    </p:spTree>
    <p:extLst>
      <p:ext uri="{BB962C8B-B14F-4D97-AF65-F5344CB8AC3E}">
        <p14:creationId xmlns:p14="http://schemas.microsoft.com/office/powerpoint/2010/main" val="2153895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4210A-8F08-0AB6-E98F-264D5526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2" y="11643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US" dirty="0"/>
              <a:t>Workflow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F085CB7-2017-0DA3-30B1-8A1FACB82A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0684503"/>
              </p:ext>
            </p:extLst>
          </p:nvPr>
        </p:nvGraphicFramePr>
        <p:xfrm>
          <a:off x="0" y="1289869"/>
          <a:ext cx="1205781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3D05C5-47B3-76EC-4527-392FA083F66B}"/>
              </a:ext>
            </a:extLst>
          </p:cNvPr>
          <p:cNvCxnSpPr/>
          <p:nvPr/>
        </p:nvCxnSpPr>
        <p:spPr>
          <a:xfrm flipV="1">
            <a:off x="8121115" y="2854036"/>
            <a:ext cx="0" cy="161314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FA314F-1E8C-B622-800C-4DFC2D423527}"/>
              </a:ext>
            </a:extLst>
          </p:cNvPr>
          <p:cNvCxnSpPr/>
          <p:nvPr/>
        </p:nvCxnSpPr>
        <p:spPr>
          <a:xfrm flipV="1">
            <a:off x="11136787" y="2777836"/>
            <a:ext cx="0" cy="161314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: U-Turn 14">
            <a:extLst>
              <a:ext uri="{FF2B5EF4-FFF2-40B4-BE49-F238E27FC236}">
                <a16:creationId xmlns:a16="http://schemas.microsoft.com/office/drawing/2014/main" id="{7BF04530-87E0-AB77-470C-720FD9BA64E4}"/>
              </a:ext>
            </a:extLst>
          </p:cNvPr>
          <p:cNvSpPr/>
          <p:nvPr/>
        </p:nvSpPr>
        <p:spPr>
          <a:xfrm flipH="1">
            <a:off x="5451766" y="1289869"/>
            <a:ext cx="5807405" cy="1424710"/>
          </a:xfrm>
          <a:prstGeom prst="utur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D740AB-4340-298A-A04D-7C2BFBC4D42A}"/>
              </a:ext>
            </a:extLst>
          </p:cNvPr>
          <p:cNvSpPr txBox="1"/>
          <p:nvPr/>
        </p:nvSpPr>
        <p:spPr>
          <a:xfrm>
            <a:off x="5869548" y="1289869"/>
            <a:ext cx="518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Apply shifted focus map to acquire new z-stack for cycle n+1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E6D8580-3CAA-4B17-EB72-582C8278E830}"/>
              </a:ext>
            </a:extLst>
          </p:cNvPr>
          <p:cNvSpPr/>
          <p:nvPr/>
        </p:nvSpPr>
        <p:spPr>
          <a:xfrm>
            <a:off x="370936" y="2002224"/>
            <a:ext cx="3942272" cy="71235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mask generation</a:t>
            </a:r>
          </a:p>
        </p:txBody>
      </p:sp>
    </p:spTree>
    <p:extLst>
      <p:ext uri="{BB962C8B-B14F-4D97-AF65-F5344CB8AC3E}">
        <p14:creationId xmlns:p14="http://schemas.microsoft.com/office/powerpoint/2010/main" val="1846521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B1EB-003C-A783-DDB3-6550FC8ED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2" y="0"/>
            <a:ext cx="10515600" cy="628771"/>
          </a:xfrm>
        </p:spPr>
        <p:txBody>
          <a:bodyPr>
            <a:normAutofit fontScale="90000"/>
          </a:bodyPr>
          <a:lstStyle/>
          <a:p>
            <a:r>
              <a:rPr lang="en-US" dirty="0"/>
              <a:t>Images to Mask</a:t>
            </a:r>
          </a:p>
        </p:txBody>
      </p:sp>
      <p:pic>
        <p:nvPicPr>
          <p:cNvPr id="5" name="Picture 4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4E5F5F24-5A6B-80BE-61FE-A0BF07810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85" y="846723"/>
            <a:ext cx="2812211" cy="2823753"/>
          </a:xfrm>
          <a:prstGeom prst="rect">
            <a:avLst/>
          </a:prstGeom>
        </p:spPr>
      </p:pic>
      <p:pic>
        <p:nvPicPr>
          <p:cNvPr id="7" name="Picture 6" descr="A black and white image of a map&#10;&#10;Description automatically generated">
            <a:extLst>
              <a:ext uri="{FF2B5EF4-FFF2-40B4-BE49-F238E27FC236}">
                <a16:creationId xmlns:a16="http://schemas.microsoft.com/office/drawing/2014/main" id="{C9186F47-1988-D5E6-B49E-179CE0CD0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84" y="3888428"/>
            <a:ext cx="2812211" cy="2812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DE24B6-5E35-C6D6-AC03-5A159B32C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305" y="846723"/>
            <a:ext cx="2812211" cy="2808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E8574-1019-491B-458C-ABFC75B96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8189" y="858265"/>
            <a:ext cx="2816037" cy="281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C36385-9C37-8F97-44F8-BC42B2435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8231" y="846723"/>
            <a:ext cx="2816023" cy="28122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0651D3-CA2B-8ED2-1494-2A5E856D1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0609" y="3873065"/>
            <a:ext cx="2819833" cy="28122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A4B661-6A0C-6D97-FF29-A4FFED4C43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9942" y="3869841"/>
            <a:ext cx="2827574" cy="28275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D606A8-4FC5-174D-2924-6ACB64EF0D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9498" y="3850850"/>
            <a:ext cx="2842117" cy="28344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47C47D-7053-7948-9971-CD531A016975}"/>
              </a:ext>
            </a:extLst>
          </p:cNvPr>
          <p:cNvSpPr txBox="1"/>
          <p:nvPr/>
        </p:nvSpPr>
        <p:spPr>
          <a:xfrm rot="16200000">
            <a:off x="-172356" y="1944777"/>
            <a:ext cx="84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7693BB-2A9E-80BD-3E66-E5AA025A9479}"/>
              </a:ext>
            </a:extLst>
          </p:cNvPr>
          <p:cNvSpPr txBox="1"/>
          <p:nvPr/>
        </p:nvSpPr>
        <p:spPr>
          <a:xfrm rot="16200000">
            <a:off x="-126728" y="5109867"/>
            <a:ext cx="774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B8D75A-C8F5-171E-2FA6-A58F3A996DE1}"/>
              </a:ext>
            </a:extLst>
          </p:cNvPr>
          <p:cNvCxnSpPr>
            <a:cxnSpLocks/>
          </p:cNvCxnSpPr>
          <p:nvPr/>
        </p:nvCxnSpPr>
        <p:spPr>
          <a:xfrm flipV="1">
            <a:off x="0" y="3761117"/>
            <a:ext cx="12192000" cy="3015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576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E9BC-A3FB-1B45-BA30-5B762BBE5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32" y="166719"/>
            <a:ext cx="10515600" cy="704550"/>
          </a:xfrm>
        </p:spPr>
        <p:txBody>
          <a:bodyPr/>
          <a:lstStyle/>
          <a:p>
            <a:r>
              <a:rPr lang="en-US" dirty="0"/>
              <a:t>With/Without </a:t>
            </a:r>
            <a:r>
              <a:rPr lang="en-US" dirty="0" err="1"/>
              <a:t>Stardist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0A097F-2214-4935-289A-D70CB4BD0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523" y="127624"/>
            <a:ext cx="4399145" cy="33729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260328-E196-D40D-64D5-CDBE7DCA3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362" y="3626514"/>
            <a:ext cx="4340692" cy="32314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15FDE0-B9C9-F588-2CB0-81DD60EE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45" y="3803613"/>
            <a:ext cx="3951783" cy="30543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749C7A-A08B-C953-1F47-9A2884701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945" y="871269"/>
            <a:ext cx="3891397" cy="28858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CC22C7-542F-EE65-23C9-9EC647510F7F}"/>
              </a:ext>
            </a:extLst>
          </p:cNvPr>
          <p:cNvSpPr txBox="1"/>
          <p:nvPr/>
        </p:nvSpPr>
        <p:spPr>
          <a:xfrm rot="16200000">
            <a:off x="219109" y="2105927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Slice 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9A9FC9-2BB8-6405-D0F4-C57A3F6F2278}"/>
              </a:ext>
            </a:extLst>
          </p:cNvPr>
          <p:cNvSpPr txBox="1"/>
          <p:nvPr/>
        </p:nvSpPr>
        <p:spPr>
          <a:xfrm rot="16200000">
            <a:off x="319750" y="514614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Slice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C7D4CD-3F2E-CDE7-AFA4-EBF51D751CDE}"/>
              </a:ext>
            </a:extLst>
          </p:cNvPr>
          <p:cNvSpPr txBox="1"/>
          <p:nvPr/>
        </p:nvSpPr>
        <p:spPr>
          <a:xfrm>
            <a:off x="8315245" y="40758"/>
            <a:ext cx="177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Star </a:t>
            </a:r>
            <a:r>
              <a:rPr lang="en-US" dirty="0" err="1"/>
              <a:t>dist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EAC34B-7E17-4E1B-A247-3B481F09B23D}"/>
              </a:ext>
            </a:extLst>
          </p:cNvPr>
          <p:cNvSpPr txBox="1"/>
          <p:nvPr/>
        </p:nvSpPr>
        <p:spPr>
          <a:xfrm>
            <a:off x="8315245" y="3461371"/>
            <a:ext cx="1456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Star </a:t>
            </a:r>
            <a:r>
              <a:rPr lang="en-US" dirty="0" err="1"/>
              <a:t>dist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762080-326B-229F-C7B7-1DFE415F5109}"/>
              </a:ext>
            </a:extLst>
          </p:cNvPr>
          <p:cNvCxnSpPr>
            <a:cxnSpLocks/>
          </p:cNvCxnSpPr>
          <p:nvPr/>
        </p:nvCxnSpPr>
        <p:spPr>
          <a:xfrm flipV="1">
            <a:off x="10389862" y="232913"/>
            <a:ext cx="0" cy="3196087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37FAF4-257E-728A-C5F0-AECCDA4725FD}"/>
              </a:ext>
            </a:extLst>
          </p:cNvPr>
          <p:cNvCxnSpPr>
            <a:cxnSpLocks/>
          </p:cNvCxnSpPr>
          <p:nvPr/>
        </p:nvCxnSpPr>
        <p:spPr>
          <a:xfrm flipV="1">
            <a:off x="7471259" y="3561018"/>
            <a:ext cx="0" cy="3196087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605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317</Words>
  <Application>Microsoft Office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Previous Cycle, Star-Dist Autofocus</vt:lpstr>
      <vt:lpstr>Idea and Assumptions</vt:lpstr>
      <vt:lpstr>Workflow</vt:lpstr>
      <vt:lpstr>Images to Mask</vt:lpstr>
      <vt:lpstr>With/Without Stardist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Previous Cycle, Star-Dist Autofocus</dc:title>
  <dc:creator>michael anderson</dc:creator>
  <cp:lastModifiedBy>michael anderson</cp:lastModifiedBy>
  <cp:revision>5</cp:revision>
  <dcterms:created xsi:type="dcterms:W3CDTF">2023-12-06T18:25:22Z</dcterms:created>
  <dcterms:modified xsi:type="dcterms:W3CDTF">2023-12-06T19:49:32Z</dcterms:modified>
</cp:coreProperties>
</file>